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73" r:id="rId7"/>
    <p:sldId id="274" r:id="rId8"/>
    <p:sldId id="279" r:id="rId9"/>
    <p:sldId id="281" r:id="rId10"/>
    <p:sldId id="282" r:id="rId11"/>
    <p:sldId id="278" r:id="rId12"/>
    <p:sldId id="277" r:id="rId13"/>
    <p:sldId id="276" r:id="rId14"/>
    <p:sldId id="284" r:id="rId15"/>
    <p:sldId id="275" r:id="rId16"/>
    <p:sldId id="283" r:id="rId17"/>
    <p:sldId id="26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EAA1A-5A96-4B74-B96B-1AAE87F85FF0}" v="36" dt="2024-04-03T15:13:1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8F4EAA1A-5A96-4B74-B96B-1AAE87F85FF0}"/>
    <pc:docChg chg="custSel modSld">
      <pc:chgData name="Ben Nienhuis" userId="2c6c04f1-77c7-44b5-a463-93386779ab63" providerId="ADAL" clId="{8F4EAA1A-5A96-4B74-B96B-1AAE87F85FF0}" dt="2024-04-03T15:13:18.382" v="37" actId="6549"/>
      <pc:docMkLst>
        <pc:docMk/>
      </pc:docMkLst>
      <pc:sldChg chg="modSp modAnim">
        <pc:chgData name="Ben Nienhuis" userId="2c6c04f1-77c7-44b5-a463-93386779ab63" providerId="ADAL" clId="{8F4EAA1A-5A96-4B74-B96B-1AAE87F85FF0}" dt="2024-04-03T15:13:18.382" v="37" actId="6549"/>
        <pc:sldMkLst>
          <pc:docMk/>
          <pc:sldMk cId="1650583079" sldId="259"/>
        </pc:sldMkLst>
        <pc:spChg chg="mod">
          <ac:chgData name="Ben Nienhuis" userId="2c6c04f1-77c7-44b5-a463-93386779ab63" providerId="ADAL" clId="{8F4EAA1A-5A96-4B74-B96B-1AAE87F85FF0}" dt="2024-04-03T15:13:18.382" v="37" actId="6549"/>
          <ac:spMkLst>
            <pc:docMk/>
            <pc:sldMk cId="1650583079" sldId="259"/>
            <ac:spMk id="4" creationId="{1013CFA5-D430-DA73-1014-E14588D68322}"/>
          </ac:spMkLst>
        </pc:spChg>
      </pc:sldChg>
      <pc:sldChg chg="delSp modSp mod modAnim">
        <pc:chgData name="Ben Nienhuis" userId="2c6c04f1-77c7-44b5-a463-93386779ab63" providerId="ADAL" clId="{8F4EAA1A-5A96-4B74-B96B-1AAE87F85FF0}" dt="2024-03-28T09:25:41.266" v="33" actId="313"/>
        <pc:sldMkLst>
          <pc:docMk/>
          <pc:sldMk cId="2207276003" sldId="281"/>
        </pc:sldMkLst>
        <pc:spChg chg="del">
          <ac:chgData name="Ben Nienhuis" userId="2c6c04f1-77c7-44b5-a463-93386779ab63" providerId="ADAL" clId="{8F4EAA1A-5A96-4B74-B96B-1AAE87F85FF0}" dt="2024-03-28T09:19:27.152" v="1" actId="478"/>
          <ac:spMkLst>
            <pc:docMk/>
            <pc:sldMk cId="2207276003" sldId="281"/>
            <ac:spMk id="5" creationId="{D3C5FF00-4440-7BF4-10A3-465768F2B20B}"/>
          </ac:spMkLst>
        </pc:spChg>
        <pc:spChg chg="mod">
          <ac:chgData name="Ben Nienhuis" userId="2c6c04f1-77c7-44b5-a463-93386779ab63" providerId="ADAL" clId="{8F4EAA1A-5A96-4B74-B96B-1AAE87F85FF0}" dt="2024-03-28T09:25:41.266" v="33" actId="313"/>
          <ac:spMkLst>
            <pc:docMk/>
            <pc:sldMk cId="2207276003" sldId="281"/>
            <ac:spMk id="6" creationId="{3932BD55-B61D-53EF-A015-4E06A0FA640C}"/>
          </ac:spMkLst>
        </pc:spChg>
        <pc:picChg chg="mod">
          <ac:chgData name="Ben Nienhuis" userId="2c6c04f1-77c7-44b5-a463-93386779ab63" providerId="ADAL" clId="{8F4EAA1A-5A96-4B74-B96B-1AAE87F85FF0}" dt="2024-03-28T09:24:12.899" v="27" actId="1076"/>
          <ac:picMkLst>
            <pc:docMk/>
            <pc:sldMk cId="2207276003" sldId="281"/>
            <ac:picMk id="3" creationId="{5D36D2C7-D4F3-5AA3-50FD-6D5B14CF67E4}"/>
          </ac:picMkLst>
        </pc:picChg>
      </pc:sldChg>
    </pc:docChg>
  </pc:docChgLst>
  <pc:docChgLst>
    <pc:chgData name="Ben Nienhuis" userId="2c6c04f1-77c7-44b5-a463-93386779ab63" providerId="ADAL" clId="{DEFD2022-9262-44F9-8E12-1380B274B8BD}"/>
    <pc:docChg chg="undo custSel addSld delSld modSld sldOrd">
      <pc:chgData name="Ben Nienhuis" userId="2c6c04f1-77c7-44b5-a463-93386779ab63" providerId="ADAL" clId="{DEFD2022-9262-44F9-8E12-1380B274B8BD}" dt="2023-04-18T11:06:00.618" v="967" actId="20577"/>
      <pc:docMkLst>
        <pc:docMk/>
      </pc:docMkLst>
      <pc:sldChg chg="modSp">
        <pc:chgData name="Ben Nienhuis" userId="2c6c04f1-77c7-44b5-a463-93386779ab63" providerId="ADAL" clId="{DEFD2022-9262-44F9-8E12-1380B274B8BD}" dt="2023-04-18T08:28:52.442" v="1" actId="6549"/>
        <pc:sldMkLst>
          <pc:docMk/>
          <pc:sldMk cId="1650583079" sldId="259"/>
        </pc:sldMkLst>
        <pc:spChg chg="mod">
          <ac:chgData name="Ben Nienhuis" userId="2c6c04f1-77c7-44b5-a463-93386779ab63" providerId="ADAL" clId="{DEFD2022-9262-44F9-8E12-1380B274B8BD}" dt="2023-04-18T08:28:52.442" v="1" actId="6549"/>
          <ac:spMkLst>
            <pc:docMk/>
            <pc:sldMk cId="1650583079" sldId="259"/>
            <ac:spMk id="4" creationId="{1013CFA5-D430-DA73-1014-E14588D68322}"/>
          </ac:spMkLst>
        </pc:spChg>
      </pc:sldChg>
      <pc:sldChg chg="addSp delSp modSp mod">
        <pc:chgData name="Ben Nienhuis" userId="2c6c04f1-77c7-44b5-a463-93386779ab63" providerId="ADAL" clId="{DEFD2022-9262-44F9-8E12-1380B274B8BD}" dt="2023-04-18T10:39:09.152" v="865" actId="1076"/>
        <pc:sldMkLst>
          <pc:docMk/>
          <pc:sldMk cId="3505213098" sldId="268"/>
        </pc:sldMkLst>
        <pc:spChg chg="mod">
          <ac:chgData name="Ben Nienhuis" userId="2c6c04f1-77c7-44b5-a463-93386779ab63" providerId="ADAL" clId="{DEFD2022-9262-44F9-8E12-1380B274B8BD}" dt="2023-04-18T10:37:49.500" v="862" actId="6549"/>
          <ac:spMkLst>
            <pc:docMk/>
            <pc:sldMk cId="3505213098" sldId="268"/>
            <ac:spMk id="2" creationId="{080BE377-C82E-2F0E-E33B-522CBCDC3AB4}"/>
          </ac:spMkLst>
        </pc:spChg>
        <pc:spChg chg="mod">
          <ac:chgData name="Ben Nienhuis" userId="2c6c04f1-77c7-44b5-a463-93386779ab63" providerId="ADAL" clId="{DEFD2022-9262-44F9-8E12-1380B274B8BD}" dt="2023-04-18T08:30:14.341" v="131" actId="6549"/>
          <ac:spMkLst>
            <pc:docMk/>
            <pc:sldMk cId="3505213098" sldId="268"/>
            <ac:spMk id="4" creationId="{1013CFA5-D430-DA73-1014-E14588D68322}"/>
          </ac:spMkLst>
        </pc:spChg>
        <pc:picChg chg="del">
          <ac:chgData name="Ben Nienhuis" userId="2c6c04f1-77c7-44b5-a463-93386779ab63" providerId="ADAL" clId="{DEFD2022-9262-44F9-8E12-1380B274B8BD}" dt="2023-04-18T08:29:45.535" v="68" actId="478"/>
          <ac:picMkLst>
            <pc:docMk/>
            <pc:sldMk cId="3505213098" sldId="268"/>
            <ac:picMk id="3" creationId="{4C7A4A8F-76EB-5687-6376-76B8565721DE}"/>
          </ac:picMkLst>
        </pc:picChg>
        <pc:picChg chg="add mod">
          <ac:chgData name="Ben Nienhuis" userId="2c6c04f1-77c7-44b5-a463-93386779ab63" providerId="ADAL" clId="{DEFD2022-9262-44F9-8E12-1380B274B8BD}" dt="2023-04-18T10:39:09.152" v="865" actId="1076"/>
          <ac:picMkLst>
            <pc:docMk/>
            <pc:sldMk cId="3505213098" sldId="268"/>
            <ac:picMk id="5" creationId="{D03F2087-EA40-1221-7774-8605CC70EC36}"/>
          </ac:picMkLst>
        </pc:picChg>
      </pc:sldChg>
      <pc:sldChg chg="addSp delSp modSp mod modAnim">
        <pc:chgData name="Ben Nienhuis" userId="2c6c04f1-77c7-44b5-a463-93386779ab63" providerId="ADAL" clId="{DEFD2022-9262-44F9-8E12-1380B274B8BD}" dt="2023-04-18T10:43:01.667" v="891" actId="1076"/>
        <pc:sldMkLst>
          <pc:docMk/>
          <pc:sldMk cId="649700098" sldId="273"/>
        </pc:sldMkLst>
        <pc:spChg chg="del mod">
          <ac:chgData name="Ben Nienhuis" userId="2c6c04f1-77c7-44b5-a463-93386779ab63" providerId="ADAL" clId="{DEFD2022-9262-44F9-8E12-1380B274B8BD}" dt="2023-04-18T08:29:27.948" v="59"/>
          <ac:spMkLst>
            <pc:docMk/>
            <pc:sldMk cId="649700098" sldId="273"/>
            <ac:spMk id="2" creationId="{E88228F6-0BE1-B66C-13FC-012B40E5D19D}"/>
          </ac:spMkLst>
        </pc:spChg>
        <pc:spChg chg="mod">
          <ac:chgData name="Ben Nienhuis" userId="2c6c04f1-77c7-44b5-a463-93386779ab63" providerId="ADAL" clId="{DEFD2022-9262-44F9-8E12-1380B274B8BD}" dt="2023-04-18T08:29:20.641" v="56" actId="6549"/>
          <ac:spMkLst>
            <pc:docMk/>
            <pc:sldMk cId="649700098" sldId="273"/>
            <ac:spMk id="4" creationId="{1013CFA5-D430-DA73-1014-E14588D68322}"/>
          </ac:spMkLst>
        </pc:spChg>
        <pc:spChg chg="add del mod">
          <ac:chgData name="Ben Nienhuis" userId="2c6c04f1-77c7-44b5-a463-93386779ab63" providerId="ADAL" clId="{DEFD2022-9262-44F9-8E12-1380B274B8BD}" dt="2023-04-18T09:17:27.933" v="265" actId="478"/>
          <ac:spMkLst>
            <pc:docMk/>
            <pc:sldMk cId="649700098" sldId="273"/>
            <ac:spMk id="5" creationId="{D3C5FF00-4440-7BF4-10A3-465768F2B20B}"/>
          </ac:spMkLst>
        </pc:spChg>
        <pc:spChg chg="add mod">
          <ac:chgData name="Ben Nienhuis" userId="2c6c04f1-77c7-44b5-a463-93386779ab63" providerId="ADAL" clId="{DEFD2022-9262-44F9-8E12-1380B274B8BD}" dt="2023-04-18T10:42:54.619" v="890" actId="20577"/>
          <ac:spMkLst>
            <pc:docMk/>
            <pc:sldMk cId="649700098" sldId="273"/>
            <ac:spMk id="6" creationId="{3932BD55-B61D-53EF-A015-4E06A0FA640C}"/>
          </ac:spMkLst>
        </pc:spChg>
        <pc:picChg chg="add del">
          <ac:chgData name="Ben Nienhuis" userId="2c6c04f1-77c7-44b5-a463-93386779ab63" providerId="ADAL" clId="{DEFD2022-9262-44F9-8E12-1380B274B8BD}" dt="2023-04-18T09:16:42.931" v="257" actId="21"/>
          <ac:picMkLst>
            <pc:docMk/>
            <pc:sldMk cId="649700098" sldId="273"/>
            <ac:picMk id="7" creationId="{126BF25C-5499-1490-FA41-10C6D9352DE2}"/>
          </ac:picMkLst>
        </pc:picChg>
        <pc:picChg chg="add del">
          <ac:chgData name="Ben Nienhuis" userId="2c6c04f1-77c7-44b5-a463-93386779ab63" providerId="ADAL" clId="{DEFD2022-9262-44F9-8E12-1380B274B8BD}" dt="2023-04-18T09:17:47.248" v="268" actId="21"/>
          <ac:picMkLst>
            <pc:docMk/>
            <pc:sldMk cId="649700098" sldId="273"/>
            <ac:picMk id="8" creationId="{DC087A8D-378E-B830-661B-6EB6C9DE5007}"/>
          </ac:picMkLst>
        </pc:picChg>
        <pc:picChg chg="add mod">
          <ac:chgData name="Ben Nienhuis" userId="2c6c04f1-77c7-44b5-a463-93386779ab63" providerId="ADAL" clId="{DEFD2022-9262-44F9-8E12-1380B274B8BD}" dt="2023-04-18T10:43:01.667" v="891" actId="1076"/>
          <ac:picMkLst>
            <pc:docMk/>
            <pc:sldMk cId="649700098" sldId="273"/>
            <ac:picMk id="9" creationId="{E6312058-0DBD-38AB-46E6-E9DEBD20C783}"/>
          </ac:picMkLst>
        </pc:picChg>
      </pc:sldChg>
      <pc:sldChg chg="addSp delSp modSp add mod modAnim">
        <pc:chgData name="Ben Nienhuis" userId="2c6c04f1-77c7-44b5-a463-93386779ab63" providerId="ADAL" clId="{DEFD2022-9262-44F9-8E12-1380B274B8BD}" dt="2023-04-18T09:29:33.409" v="540" actId="1076"/>
        <pc:sldMkLst>
          <pc:docMk/>
          <pc:sldMk cId="1179692664" sldId="274"/>
        </pc:sldMkLst>
        <pc:spChg chg="del">
          <ac:chgData name="Ben Nienhuis" userId="2c6c04f1-77c7-44b5-a463-93386779ab63" providerId="ADAL" clId="{DEFD2022-9262-44F9-8E12-1380B274B8BD}" dt="2023-04-18T09:17:31.761" v="266" actId="478"/>
          <ac:spMkLst>
            <pc:docMk/>
            <pc:sldMk cId="1179692664" sldId="274"/>
            <ac:spMk id="5" creationId="{D3C5FF00-4440-7BF4-10A3-465768F2B20B}"/>
          </ac:spMkLst>
        </pc:spChg>
        <pc:spChg chg="mod">
          <ac:chgData name="Ben Nienhuis" userId="2c6c04f1-77c7-44b5-a463-93386779ab63" providerId="ADAL" clId="{DEFD2022-9262-44F9-8E12-1380B274B8BD}" dt="2023-04-18T09:29:28.304" v="539" actId="5793"/>
          <ac:spMkLst>
            <pc:docMk/>
            <pc:sldMk cId="1179692664" sldId="274"/>
            <ac:spMk id="6" creationId="{3932BD55-B61D-53EF-A015-4E06A0FA640C}"/>
          </ac:spMkLst>
        </pc:spChg>
        <pc:picChg chg="add del mod">
          <ac:chgData name="Ben Nienhuis" userId="2c6c04f1-77c7-44b5-a463-93386779ab63" providerId="ADAL" clId="{DEFD2022-9262-44F9-8E12-1380B274B8BD}" dt="2023-04-18T09:27:28.884" v="367" actId="21"/>
          <ac:picMkLst>
            <pc:docMk/>
            <pc:sldMk cId="1179692664" sldId="274"/>
            <ac:picMk id="2" creationId="{7E2EE30C-164F-67E6-5018-F000FDA8557C}"/>
          </ac:picMkLst>
        </pc:picChg>
        <pc:picChg chg="add mod">
          <ac:chgData name="Ben Nienhuis" userId="2c6c04f1-77c7-44b5-a463-93386779ab63" providerId="ADAL" clId="{DEFD2022-9262-44F9-8E12-1380B274B8BD}" dt="2023-04-18T09:29:33.409" v="540" actId="1076"/>
          <ac:picMkLst>
            <pc:docMk/>
            <pc:sldMk cId="1179692664" sldId="274"/>
            <ac:picMk id="3" creationId="{8751674D-1F0B-8DED-56E6-328893B257A1}"/>
          </ac:picMkLst>
        </pc:picChg>
      </pc:sldChg>
      <pc:sldChg chg="del">
        <pc:chgData name="Ben Nienhuis" userId="2c6c04f1-77c7-44b5-a463-93386779ab63" providerId="ADAL" clId="{DEFD2022-9262-44F9-8E12-1380B274B8BD}" dt="2023-04-18T08:29:30.303" v="60" actId="47"/>
        <pc:sldMkLst>
          <pc:docMk/>
          <pc:sldMk cId="1719112151" sldId="274"/>
        </pc:sldMkLst>
      </pc:sldChg>
      <pc:sldChg chg="del">
        <pc:chgData name="Ben Nienhuis" userId="2c6c04f1-77c7-44b5-a463-93386779ab63" providerId="ADAL" clId="{DEFD2022-9262-44F9-8E12-1380B274B8BD}" dt="2023-04-18T08:29:30.790" v="61" actId="47"/>
        <pc:sldMkLst>
          <pc:docMk/>
          <pc:sldMk cId="1624221814" sldId="275"/>
        </pc:sldMkLst>
      </pc:sldChg>
      <pc:sldChg chg="addSp delSp modSp add mod modAnim">
        <pc:chgData name="Ben Nienhuis" userId="2c6c04f1-77c7-44b5-a463-93386779ab63" providerId="ADAL" clId="{DEFD2022-9262-44F9-8E12-1380B274B8BD}" dt="2023-04-18T10:39:47.526" v="867"/>
        <pc:sldMkLst>
          <pc:docMk/>
          <pc:sldMk cId="2322830519" sldId="275"/>
        </pc:sldMkLst>
        <pc:spChg chg="add mod">
          <ac:chgData name="Ben Nienhuis" userId="2c6c04f1-77c7-44b5-a463-93386779ab63" providerId="ADAL" clId="{DEFD2022-9262-44F9-8E12-1380B274B8BD}" dt="2023-04-18T10:37:25.109" v="855" actId="6549"/>
          <ac:spMkLst>
            <pc:docMk/>
            <pc:sldMk cId="2322830519" sldId="275"/>
            <ac:spMk id="3" creationId="{6295C7B3-6147-23AA-2C42-7921E286C7B9}"/>
          </ac:spMkLst>
        </pc:spChg>
        <pc:spChg chg="del">
          <ac:chgData name="Ben Nienhuis" userId="2c6c04f1-77c7-44b5-a463-93386779ab63" providerId="ADAL" clId="{DEFD2022-9262-44F9-8E12-1380B274B8BD}" dt="2023-04-18T10:19:59.677" v="828" actId="478"/>
          <ac:spMkLst>
            <pc:docMk/>
            <pc:sldMk cId="2322830519" sldId="275"/>
            <ac:spMk id="5" creationId="{D3C5FF00-4440-7BF4-10A3-465768F2B20B}"/>
          </ac:spMkLst>
        </pc:spChg>
        <pc:spChg chg="del mod">
          <ac:chgData name="Ben Nienhuis" userId="2c6c04f1-77c7-44b5-a463-93386779ab63" providerId="ADAL" clId="{DEFD2022-9262-44F9-8E12-1380B274B8BD}" dt="2023-04-18T10:19:59.679" v="830"/>
          <ac:spMkLst>
            <pc:docMk/>
            <pc:sldMk cId="2322830519" sldId="275"/>
            <ac:spMk id="6" creationId="{3932BD55-B61D-53EF-A015-4E06A0FA640C}"/>
          </ac:spMkLst>
        </pc:spChg>
        <pc:picChg chg="add mod">
          <ac:chgData name="Ben Nienhuis" userId="2c6c04f1-77c7-44b5-a463-93386779ab63" providerId="ADAL" clId="{DEFD2022-9262-44F9-8E12-1380B274B8BD}" dt="2023-04-18T10:26:21.150" v="854" actId="14100"/>
          <ac:picMkLst>
            <pc:docMk/>
            <pc:sldMk cId="2322830519" sldId="275"/>
            <ac:picMk id="8" creationId="{A3BEF1D3-D764-88E1-031C-60860E163B20}"/>
          </ac:picMkLst>
        </pc:picChg>
      </pc:sldChg>
      <pc:sldChg chg="addSp delSp modSp add mod modAnim">
        <pc:chgData name="Ben Nienhuis" userId="2c6c04f1-77c7-44b5-a463-93386779ab63" providerId="ADAL" clId="{DEFD2022-9262-44F9-8E12-1380B274B8BD}" dt="2023-04-18T10:19:38.405" v="826"/>
        <pc:sldMkLst>
          <pc:docMk/>
          <pc:sldMk cId="702990757" sldId="276"/>
        </pc:sldMkLst>
        <pc:spChg chg="del">
          <ac:chgData name="Ben Nienhuis" userId="2c6c04f1-77c7-44b5-a463-93386779ab63" providerId="ADAL" clId="{DEFD2022-9262-44F9-8E12-1380B274B8BD}" dt="2023-04-18T10:18:10.093" v="819" actId="478"/>
          <ac:spMkLst>
            <pc:docMk/>
            <pc:sldMk cId="702990757" sldId="276"/>
            <ac:spMk id="5" creationId="{D3C5FF00-4440-7BF4-10A3-465768F2B20B}"/>
          </ac:spMkLst>
        </pc:spChg>
        <pc:spChg chg="mod">
          <ac:chgData name="Ben Nienhuis" userId="2c6c04f1-77c7-44b5-a463-93386779ab63" providerId="ADAL" clId="{DEFD2022-9262-44F9-8E12-1380B274B8BD}" dt="2023-04-18T10:18:05.970" v="818" actId="5793"/>
          <ac:spMkLst>
            <pc:docMk/>
            <pc:sldMk cId="702990757" sldId="276"/>
            <ac:spMk id="6" creationId="{3932BD55-B61D-53EF-A015-4E06A0FA640C}"/>
          </ac:spMkLst>
        </pc:spChg>
        <pc:picChg chg="add mod">
          <ac:chgData name="Ben Nienhuis" userId="2c6c04f1-77c7-44b5-a463-93386779ab63" providerId="ADAL" clId="{DEFD2022-9262-44F9-8E12-1380B274B8BD}" dt="2023-04-18T10:18:57.956" v="821" actId="1076"/>
          <ac:picMkLst>
            <pc:docMk/>
            <pc:sldMk cId="702990757" sldId="276"/>
            <ac:picMk id="3" creationId="{98722862-5DF4-4D72-909F-73EC601CA8FD}"/>
          </ac:picMkLst>
        </pc:picChg>
        <pc:picChg chg="add mod">
          <ac:chgData name="Ben Nienhuis" userId="2c6c04f1-77c7-44b5-a463-93386779ab63" providerId="ADAL" clId="{DEFD2022-9262-44F9-8E12-1380B274B8BD}" dt="2023-04-18T10:19:27.955" v="824" actId="14100"/>
          <ac:picMkLst>
            <pc:docMk/>
            <pc:sldMk cId="702990757" sldId="276"/>
            <ac:picMk id="8" creationId="{8A09B301-80E6-80B0-9520-DC0D8658C3CA}"/>
          </ac:picMkLst>
        </pc:picChg>
      </pc:sldChg>
      <pc:sldChg chg="del">
        <pc:chgData name="Ben Nienhuis" userId="2c6c04f1-77c7-44b5-a463-93386779ab63" providerId="ADAL" clId="{DEFD2022-9262-44F9-8E12-1380B274B8BD}" dt="2023-04-18T08:29:31.254" v="62" actId="47"/>
        <pc:sldMkLst>
          <pc:docMk/>
          <pc:sldMk cId="2772265494" sldId="276"/>
        </pc:sldMkLst>
      </pc:sldChg>
      <pc:sldChg chg="del">
        <pc:chgData name="Ben Nienhuis" userId="2c6c04f1-77c7-44b5-a463-93386779ab63" providerId="ADAL" clId="{DEFD2022-9262-44F9-8E12-1380B274B8BD}" dt="2023-04-18T08:29:32.944" v="65" actId="47"/>
        <pc:sldMkLst>
          <pc:docMk/>
          <pc:sldMk cId="415741838" sldId="277"/>
        </pc:sldMkLst>
      </pc:sldChg>
      <pc:sldChg chg="addSp delSp modSp add mod modAnim">
        <pc:chgData name="Ben Nienhuis" userId="2c6c04f1-77c7-44b5-a463-93386779ab63" providerId="ADAL" clId="{DEFD2022-9262-44F9-8E12-1380B274B8BD}" dt="2023-04-18T10:17:53.172" v="816" actId="1076"/>
        <pc:sldMkLst>
          <pc:docMk/>
          <pc:sldMk cId="625137648" sldId="277"/>
        </pc:sldMkLst>
        <pc:spChg chg="del">
          <ac:chgData name="Ben Nienhuis" userId="2c6c04f1-77c7-44b5-a463-93386779ab63" providerId="ADAL" clId="{DEFD2022-9262-44F9-8E12-1380B274B8BD}" dt="2023-04-18T10:13:02.702" v="809" actId="478"/>
          <ac:spMkLst>
            <pc:docMk/>
            <pc:sldMk cId="625137648" sldId="277"/>
            <ac:spMk id="5" creationId="{D3C5FF00-4440-7BF4-10A3-465768F2B20B}"/>
          </ac:spMkLst>
        </pc:spChg>
        <pc:spChg chg="mod">
          <ac:chgData name="Ben Nienhuis" userId="2c6c04f1-77c7-44b5-a463-93386779ab63" providerId="ADAL" clId="{DEFD2022-9262-44F9-8E12-1380B274B8BD}" dt="2023-04-18T10:12:57.365" v="808" actId="20577"/>
          <ac:spMkLst>
            <pc:docMk/>
            <pc:sldMk cId="625137648" sldId="277"/>
            <ac:spMk id="6" creationId="{3932BD55-B61D-53EF-A015-4E06A0FA640C}"/>
          </ac:spMkLst>
        </pc:spChg>
        <pc:picChg chg="add mod">
          <ac:chgData name="Ben Nienhuis" userId="2c6c04f1-77c7-44b5-a463-93386779ab63" providerId="ADAL" clId="{DEFD2022-9262-44F9-8E12-1380B274B8BD}" dt="2023-04-18T10:14:31.979" v="812" actId="1076"/>
          <ac:picMkLst>
            <pc:docMk/>
            <pc:sldMk cId="625137648" sldId="277"/>
            <ac:picMk id="3" creationId="{837CCDCA-7CE5-051E-DE05-605FB0AC6F65}"/>
          </ac:picMkLst>
        </pc:picChg>
        <pc:picChg chg="add mod">
          <ac:chgData name="Ben Nienhuis" userId="2c6c04f1-77c7-44b5-a463-93386779ab63" providerId="ADAL" clId="{DEFD2022-9262-44F9-8E12-1380B274B8BD}" dt="2023-04-18T10:17:53.172" v="816" actId="1076"/>
          <ac:picMkLst>
            <pc:docMk/>
            <pc:sldMk cId="625137648" sldId="277"/>
            <ac:picMk id="7" creationId="{5D2A4C0E-4252-3A5D-EF3D-C2D0CB316D24}"/>
          </ac:picMkLst>
        </pc:picChg>
      </pc:sldChg>
      <pc:sldChg chg="addSp delSp modSp add mod modAnim">
        <pc:chgData name="Ben Nienhuis" userId="2c6c04f1-77c7-44b5-a463-93386779ab63" providerId="ADAL" clId="{DEFD2022-9262-44F9-8E12-1380B274B8BD}" dt="2023-04-18T10:12:18.340" v="780" actId="1076"/>
        <pc:sldMkLst>
          <pc:docMk/>
          <pc:sldMk cId="1194943468" sldId="278"/>
        </pc:sldMkLst>
        <pc:spChg chg="del">
          <ac:chgData name="Ben Nienhuis" userId="2c6c04f1-77c7-44b5-a463-93386779ab63" providerId="ADAL" clId="{DEFD2022-9262-44F9-8E12-1380B274B8BD}" dt="2023-04-18T09:43:57.459" v="767" actId="478"/>
          <ac:spMkLst>
            <pc:docMk/>
            <pc:sldMk cId="1194943468" sldId="278"/>
            <ac:spMk id="5" creationId="{D3C5FF00-4440-7BF4-10A3-465768F2B20B}"/>
          </ac:spMkLst>
        </pc:spChg>
        <pc:spChg chg="mod">
          <ac:chgData name="Ben Nienhuis" userId="2c6c04f1-77c7-44b5-a463-93386779ab63" providerId="ADAL" clId="{DEFD2022-9262-44F9-8E12-1380B274B8BD}" dt="2023-04-18T09:43:50.090" v="766" actId="6549"/>
          <ac:spMkLst>
            <pc:docMk/>
            <pc:sldMk cId="1194943468" sldId="278"/>
            <ac:spMk id="6" creationId="{3932BD55-B61D-53EF-A015-4E06A0FA640C}"/>
          </ac:spMkLst>
        </pc:spChg>
        <pc:picChg chg="add mod">
          <ac:chgData name="Ben Nienhuis" userId="2c6c04f1-77c7-44b5-a463-93386779ab63" providerId="ADAL" clId="{DEFD2022-9262-44F9-8E12-1380B274B8BD}" dt="2023-04-18T10:11:44.003" v="776" actId="1076"/>
          <ac:picMkLst>
            <pc:docMk/>
            <pc:sldMk cId="1194943468" sldId="278"/>
            <ac:picMk id="3" creationId="{49D70391-43B2-3CD8-D905-DB78CE2884C9}"/>
          </ac:picMkLst>
        </pc:picChg>
        <pc:picChg chg="add mod">
          <ac:chgData name="Ben Nienhuis" userId="2c6c04f1-77c7-44b5-a463-93386779ab63" providerId="ADAL" clId="{DEFD2022-9262-44F9-8E12-1380B274B8BD}" dt="2023-04-18T10:12:18.340" v="780" actId="1076"/>
          <ac:picMkLst>
            <pc:docMk/>
            <pc:sldMk cId="1194943468" sldId="278"/>
            <ac:picMk id="7" creationId="{7374BCB5-C2B7-E530-9A41-87885C6E6FAD}"/>
          </ac:picMkLst>
        </pc:picChg>
      </pc:sldChg>
      <pc:sldChg chg="del">
        <pc:chgData name="Ben Nienhuis" userId="2c6c04f1-77c7-44b5-a463-93386779ab63" providerId="ADAL" clId="{DEFD2022-9262-44F9-8E12-1380B274B8BD}" dt="2023-04-18T08:29:31.829" v="63" actId="47"/>
        <pc:sldMkLst>
          <pc:docMk/>
          <pc:sldMk cId="4152291703" sldId="278"/>
        </pc:sldMkLst>
      </pc:sldChg>
      <pc:sldChg chg="del">
        <pc:chgData name="Ben Nienhuis" userId="2c6c04f1-77c7-44b5-a463-93386779ab63" providerId="ADAL" clId="{DEFD2022-9262-44F9-8E12-1380B274B8BD}" dt="2023-04-18T08:29:32.355" v="64" actId="47"/>
        <pc:sldMkLst>
          <pc:docMk/>
          <pc:sldMk cId="618806534" sldId="279"/>
        </pc:sldMkLst>
      </pc:sldChg>
      <pc:sldChg chg="addSp modSp add mod modAnim">
        <pc:chgData name="Ben Nienhuis" userId="2c6c04f1-77c7-44b5-a463-93386779ab63" providerId="ADAL" clId="{DEFD2022-9262-44F9-8E12-1380B274B8BD}" dt="2023-04-18T09:34:49.002" v="723"/>
        <pc:sldMkLst>
          <pc:docMk/>
          <pc:sldMk cId="2420215827" sldId="279"/>
        </pc:sldMkLst>
        <pc:spChg chg="mod">
          <ac:chgData name="Ben Nienhuis" userId="2c6c04f1-77c7-44b5-a463-93386779ab63" providerId="ADAL" clId="{DEFD2022-9262-44F9-8E12-1380B274B8BD}" dt="2023-04-18T09:33:07.079" v="718" actId="1076"/>
          <ac:spMkLst>
            <pc:docMk/>
            <pc:sldMk cId="2420215827" sldId="279"/>
            <ac:spMk id="5" creationId="{D3C5FF00-4440-7BF4-10A3-465768F2B20B}"/>
          </ac:spMkLst>
        </pc:spChg>
        <pc:spChg chg="mod">
          <ac:chgData name="Ben Nienhuis" userId="2c6c04f1-77c7-44b5-a463-93386779ab63" providerId="ADAL" clId="{DEFD2022-9262-44F9-8E12-1380B274B8BD}" dt="2023-04-18T09:32:52.849" v="717" actId="20577"/>
          <ac:spMkLst>
            <pc:docMk/>
            <pc:sldMk cId="2420215827" sldId="279"/>
            <ac:spMk id="6" creationId="{3932BD55-B61D-53EF-A015-4E06A0FA640C}"/>
          </ac:spMkLst>
        </pc:spChg>
        <pc:picChg chg="add mod">
          <ac:chgData name="Ben Nienhuis" userId="2c6c04f1-77c7-44b5-a463-93386779ab63" providerId="ADAL" clId="{DEFD2022-9262-44F9-8E12-1380B274B8BD}" dt="2023-04-18T09:34:27.548" v="720" actId="1076"/>
          <ac:picMkLst>
            <pc:docMk/>
            <pc:sldMk cId="2420215827" sldId="279"/>
            <ac:picMk id="3" creationId="{5D36D2C7-D4F3-5AA3-50FD-6D5B14CF67E4}"/>
          </ac:picMkLst>
        </pc:picChg>
      </pc:sldChg>
      <pc:sldChg chg="add del">
        <pc:chgData name="Ben Nienhuis" userId="2c6c04f1-77c7-44b5-a463-93386779ab63" providerId="ADAL" clId="{DEFD2022-9262-44F9-8E12-1380B274B8BD}" dt="2023-04-18T10:41:01.072" v="868" actId="47"/>
        <pc:sldMkLst>
          <pc:docMk/>
          <pc:sldMk cId="3579918985" sldId="280"/>
        </pc:sldMkLst>
      </pc:sldChg>
      <pc:sldChg chg="add">
        <pc:chgData name="Ben Nienhuis" userId="2c6c04f1-77c7-44b5-a463-93386779ab63" providerId="ADAL" clId="{DEFD2022-9262-44F9-8E12-1380B274B8BD}" dt="2023-04-18T09:35:01.368" v="725" actId="2890"/>
        <pc:sldMkLst>
          <pc:docMk/>
          <pc:sldMk cId="2207276003" sldId="281"/>
        </pc:sldMkLst>
      </pc:sldChg>
      <pc:sldChg chg="addSp delSp modSp add mod modAnim">
        <pc:chgData name="Ben Nienhuis" userId="2c6c04f1-77c7-44b5-a463-93386779ab63" providerId="ADAL" clId="{DEFD2022-9262-44F9-8E12-1380B274B8BD}" dt="2023-04-18T09:42:48.314" v="756"/>
        <pc:sldMkLst>
          <pc:docMk/>
          <pc:sldMk cId="1536166532" sldId="282"/>
        </pc:sldMkLst>
        <pc:spChg chg="del">
          <ac:chgData name="Ben Nienhuis" userId="2c6c04f1-77c7-44b5-a463-93386779ab63" providerId="ADAL" clId="{DEFD2022-9262-44F9-8E12-1380B274B8BD}" dt="2023-04-18T09:35:32.709" v="732" actId="478"/>
          <ac:spMkLst>
            <pc:docMk/>
            <pc:sldMk cId="1536166532" sldId="282"/>
            <ac:spMk id="5" creationId="{D3C5FF00-4440-7BF4-10A3-465768F2B20B}"/>
          </ac:spMkLst>
        </pc:spChg>
        <pc:spChg chg="mod">
          <ac:chgData name="Ben Nienhuis" userId="2c6c04f1-77c7-44b5-a463-93386779ab63" providerId="ADAL" clId="{DEFD2022-9262-44F9-8E12-1380B274B8BD}" dt="2023-04-18T09:35:19.924" v="730" actId="5793"/>
          <ac:spMkLst>
            <pc:docMk/>
            <pc:sldMk cId="1536166532" sldId="282"/>
            <ac:spMk id="6" creationId="{3932BD55-B61D-53EF-A015-4E06A0FA640C}"/>
          </ac:spMkLst>
        </pc:spChg>
        <pc:picChg chg="del">
          <ac:chgData name="Ben Nienhuis" userId="2c6c04f1-77c7-44b5-a463-93386779ab63" providerId="ADAL" clId="{DEFD2022-9262-44F9-8E12-1380B274B8BD}" dt="2023-04-18T09:35:21.891" v="731" actId="478"/>
          <ac:picMkLst>
            <pc:docMk/>
            <pc:sldMk cId="1536166532" sldId="282"/>
            <ac:picMk id="3" creationId="{5D36D2C7-D4F3-5AA3-50FD-6D5B14CF67E4}"/>
          </ac:picMkLst>
        </pc:picChg>
        <pc:picChg chg="add mod">
          <ac:chgData name="Ben Nienhuis" userId="2c6c04f1-77c7-44b5-a463-93386779ab63" providerId="ADAL" clId="{DEFD2022-9262-44F9-8E12-1380B274B8BD}" dt="2023-04-18T09:41:06.561" v="744" actId="1076"/>
          <ac:picMkLst>
            <pc:docMk/>
            <pc:sldMk cId="1536166532" sldId="282"/>
            <ac:picMk id="7" creationId="{F3A37956-0A7E-750B-5ADF-5F86B9918A58}"/>
          </ac:picMkLst>
        </pc:picChg>
        <pc:picChg chg="add mod">
          <ac:chgData name="Ben Nienhuis" userId="2c6c04f1-77c7-44b5-a463-93386779ab63" providerId="ADAL" clId="{DEFD2022-9262-44F9-8E12-1380B274B8BD}" dt="2023-04-18T09:42:07.579" v="751" actId="14100"/>
          <ac:picMkLst>
            <pc:docMk/>
            <pc:sldMk cId="1536166532" sldId="282"/>
            <ac:picMk id="8" creationId="{AFA5FA88-D604-0C3B-7F6B-E8F84C12F1C9}"/>
          </ac:picMkLst>
        </pc:picChg>
        <pc:picChg chg="add mod">
          <ac:chgData name="Ben Nienhuis" userId="2c6c04f1-77c7-44b5-a463-93386779ab63" providerId="ADAL" clId="{DEFD2022-9262-44F9-8E12-1380B274B8BD}" dt="2023-04-18T09:41:14.010" v="746" actId="14100"/>
          <ac:picMkLst>
            <pc:docMk/>
            <pc:sldMk cId="1536166532" sldId="282"/>
            <ac:picMk id="10" creationId="{6AF145A1-39A7-DFC7-05AB-240DE5F1B9DF}"/>
          </ac:picMkLst>
        </pc:picChg>
        <pc:picChg chg="add mod ord">
          <ac:chgData name="Ben Nienhuis" userId="2c6c04f1-77c7-44b5-a463-93386779ab63" providerId="ADAL" clId="{DEFD2022-9262-44F9-8E12-1380B274B8BD}" dt="2023-04-18T09:42:02.282" v="750" actId="167"/>
          <ac:picMkLst>
            <pc:docMk/>
            <pc:sldMk cId="1536166532" sldId="282"/>
            <ac:picMk id="12" creationId="{A40DBA67-2677-B196-AA63-483686F3B3E5}"/>
          </ac:picMkLst>
        </pc:picChg>
      </pc:sldChg>
      <pc:sldChg chg="addSp delSp modSp add mod ord">
        <pc:chgData name="Ben Nienhuis" userId="2c6c04f1-77c7-44b5-a463-93386779ab63" providerId="ADAL" clId="{DEFD2022-9262-44F9-8E12-1380B274B8BD}" dt="2023-04-18T11:06:00.618" v="967" actId="20577"/>
        <pc:sldMkLst>
          <pc:docMk/>
          <pc:sldMk cId="2241639636" sldId="283"/>
        </pc:sldMkLst>
        <pc:spChg chg="mod">
          <ac:chgData name="Ben Nienhuis" userId="2c6c04f1-77c7-44b5-a463-93386779ab63" providerId="ADAL" clId="{DEFD2022-9262-44F9-8E12-1380B274B8BD}" dt="2023-04-18T11:06:00.618" v="967" actId="20577"/>
          <ac:spMkLst>
            <pc:docMk/>
            <pc:sldMk cId="2241639636" sldId="283"/>
            <ac:spMk id="2" creationId="{080BE377-C82E-2F0E-E33B-522CBCDC3AB4}"/>
          </ac:spMkLst>
        </pc:spChg>
        <pc:picChg chg="del">
          <ac:chgData name="Ben Nienhuis" userId="2c6c04f1-77c7-44b5-a463-93386779ab63" providerId="ADAL" clId="{DEFD2022-9262-44F9-8E12-1380B274B8BD}" dt="2023-04-18T10:43:31.933" v="915" actId="478"/>
          <ac:picMkLst>
            <pc:docMk/>
            <pc:sldMk cId="2241639636" sldId="283"/>
            <ac:picMk id="5" creationId="{D03F2087-EA40-1221-7774-8605CC70EC36}"/>
          </ac:picMkLst>
        </pc:picChg>
        <pc:picChg chg="add mod">
          <ac:chgData name="Ben Nienhuis" userId="2c6c04f1-77c7-44b5-a463-93386779ab63" providerId="ADAL" clId="{DEFD2022-9262-44F9-8E12-1380B274B8BD}" dt="2023-04-18T10:58:37.529" v="930" actId="1076"/>
          <ac:picMkLst>
            <pc:docMk/>
            <pc:sldMk cId="2241639636" sldId="283"/>
            <ac:picMk id="6" creationId="{C963473D-1888-BB1D-DE4E-742C9E868544}"/>
          </ac:picMkLst>
        </pc:picChg>
      </pc:sldChg>
      <pc:sldChg chg="addSp delSp modSp add mod delAnim modAnim">
        <pc:chgData name="Ben Nienhuis" userId="2c6c04f1-77c7-44b5-a463-93386779ab63" providerId="ADAL" clId="{DEFD2022-9262-44F9-8E12-1380B274B8BD}" dt="2023-04-18T10:56:41.411" v="921" actId="1076"/>
        <pc:sldMkLst>
          <pc:docMk/>
          <pc:sldMk cId="3077318812" sldId="284"/>
        </pc:sldMkLst>
        <pc:picChg chg="add mod">
          <ac:chgData name="Ben Nienhuis" userId="2c6c04f1-77c7-44b5-a463-93386779ab63" providerId="ADAL" clId="{DEFD2022-9262-44F9-8E12-1380B274B8BD}" dt="2023-04-18T10:56:41.411" v="921" actId="1076"/>
          <ac:picMkLst>
            <pc:docMk/>
            <pc:sldMk cId="3077318812" sldId="284"/>
            <ac:picMk id="2" creationId="{6DAC7702-E25E-92B2-6F30-711CD9418C64}"/>
          </ac:picMkLst>
        </pc:picChg>
        <pc:picChg chg="del">
          <ac:chgData name="Ben Nienhuis" userId="2c6c04f1-77c7-44b5-a463-93386779ab63" providerId="ADAL" clId="{DEFD2022-9262-44F9-8E12-1380B274B8BD}" dt="2023-04-18T10:55:05.332" v="917" actId="478"/>
          <ac:picMkLst>
            <pc:docMk/>
            <pc:sldMk cId="3077318812" sldId="284"/>
            <ac:picMk id="3" creationId="{98722862-5DF4-4D72-909F-73EC601CA8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80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824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44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15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6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1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00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76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72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04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1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kk5acLGgeU?start=2&amp;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oentennieuws.nl/article/9512521/research-as-a-service-tegen-een-fractie-van-de-kosten/" TargetMode="External"/><Relationship Id="rId3" Type="http://schemas.openxmlformats.org/officeDocument/2006/relationships/hyperlink" Target="https://www.groentennieuws.nl/article/9520682/indoor-farming-krijgt-een-plaats-in-de-glastuinbouw/" TargetMode="External"/><Relationship Id="rId7" Type="http://schemas.openxmlformats.org/officeDocument/2006/relationships/hyperlink" Target="https://www.groentennieuws.nl/article/9520380/nederlandse-vertical-farmsystemen-op-transport-naar-zweden-en-frankrij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roentennieuws.nl/article/9520131/amerikaanse-vertical-farm-farm-one-is-terug-en-heeft-geleerd-van-fouten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groentennieuws.nl/article/9521122/waarom-hvac-van-belang-is-bij-vertical-farming/" TargetMode="External"/><Relationship Id="rId10" Type="http://schemas.openxmlformats.org/officeDocument/2006/relationships/hyperlink" Target="https://www.groentennieuws.nl/article/9509592/tieners-met-autisme-krijgen-kans-in-vertical-farm/" TargetMode="External"/><Relationship Id="rId4" Type="http://schemas.openxmlformats.org/officeDocument/2006/relationships/hyperlink" Target="https://www.groentennieuws.nl/article/9521246/krijgt-vertical-farm-wel-rol-in-voedselvraagstuk/" TargetMode="External"/><Relationship Id="rId9" Type="http://schemas.openxmlformats.org/officeDocument/2006/relationships/hyperlink" Target="https://www.groentennieuws.nl/article/9510804/ruimte-besparen-met-telescopisch-gootsysteem-dat-met-plant-meegroe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roenkennisnet.nl/space/V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roenkennisnet.nl/space/VF/20643990/Inspirerende+voorbeeld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wy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thegreenhouserestaurant.nl/" TargetMode="External"/><Relationship Id="rId4" Type="http://schemas.openxmlformats.org/officeDocument/2006/relationships/hyperlink" Target="https://www.edengreen.com/blog-collection/what-is-vertical-farm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GOGu5lwSCE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_F7hoC1iEc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CA4255-7712-17B5-AE1E-FB3ECC74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63" y="822813"/>
            <a:ext cx="10039350" cy="13906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5AFA43-6799-7489-2E08-A41BEE90102A}"/>
              </a:ext>
            </a:extLst>
          </p:cNvPr>
          <p:cNvSpPr txBox="1"/>
          <p:nvPr/>
        </p:nvSpPr>
        <p:spPr>
          <a:xfrm>
            <a:off x="4208584" y="4644538"/>
            <a:ext cx="46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PERIODE 4 VERZORGEN GEWAS 1 </a:t>
            </a:r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Energie en VF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722862-5DF4-4D72-909F-73EC601CA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2" y="2382170"/>
            <a:ext cx="7200900" cy="22383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A09B301-80E6-80B0-9520-DC0D8658C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52" y="4854711"/>
            <a:ext cx="7428284" cy="15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Energie en VF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09B301-80E6-80B0-9520-DC0D8658C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52" y="4854711"/>
            <a:ext cx="7428284" cy="1506332"/>
          </a:xfrm>
          <a:prstGeom prst="rect">
            <a:avLst/>
          </a:prstGeom>
        </p:spPr>
      </p:pic>
      <p:pic>
        <p:nvPicPr>
          <p:cNvPr id="2" name="Onlinemedia 1" title="We are Infarm.">
            <a:hlinkClick r:id="" action="ppaction://media"/>
            <a:extLst>
              <a:ext uri="{FF2B5EF4-FFF2-40B4-BE49-F238E27FC236}">
                <a16:creationId xmlns:a16="http://schemas.microsoft.com/office/drawing/2014/main" id="{6DAC7702-E25E-92B2-6F30-711CD9418C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32313" y="1163980"/>
            <a:ext cx="6532267" cy="36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95C7B3-6147-23AA-2C42-7921E286C7B9}"/>
              </a:ext>
            </a:extLst>
          </p:cNvPr>
          <p:cNvSpPr txBox="1"/>
          <p:nvPr/>
        </p:nvSpPr>
        <p:spPr>
          <a:xfrm>
            <a:off x="709246" y="2396630"/>
            <a:ext cx="10773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2023-04-17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"Indoor 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farming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 krijgt een plaats in de glastuinbouw"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2023-04-17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Krijgt vertical farm wel rol in voedselvraagstuk?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2023-04-17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Waarom HVAC van belang is bij vertical 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farming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2023-04-14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Amerikaanse vertical farm 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Farm.One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 is terug en heeft geleerd van fouten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2023-04-13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Nederlandse vertical farmsystemen op transport naar Zweden en Frankrijk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2023-04-12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8"/>
              </a:rPr>
              <a:t>Research-as-a-service tegen een fractie van de kosten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2023-04-07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9"/>
              </a:rPr>
              <a:t>Ruimte besparen met 'telescopisch gootsysteem' dat met plant meegroeit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2023-04-07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10"/>
              </a:rPr>
              <a:t>Tieners met autisme krijgen kans in vertical farm</a:t>
            </a:r>
            <a:endParaRPr lang="nl-N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3BEF1D3-D764-88E1-031C-60860E163B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9393" y="329655"/>
            <a:ext cx="5108136" cy="13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3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0BE377-C82E-2F0E-E33B-522CBCDC3AB4}"/>
              </a:ext>
            </a:extLst>
          </p:cNvPr>
          <p:cNvSpPr txBox="1"/>
          <p:nvPr/>
        </p:nvSpPr>
        <p:spPr>
          <a:xfrm>
            <a:off x="808892" y="1397675"/>
            <a:ext cx="9355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Leren voor de toets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>
                <a:hlinkClick r:id="rId3"/>
              </a:rPr>
              <a:t>https://wiki.groenkennisnet.nl/space/VF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&amp;</a:t>
            </a:r>
          </a:p>
          <a:p>
            <a:endParaRPr lang="nl-NL" sz="2400" dirty="0"/>
          </a:p>
          <a:p>
            <a:r>
              <a:rPr lang="nl-NL" sz="2400" dirty="0"/>
              <a:t>Lesbrief 1,3,4 en 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63473D-1888-BB1D-DE4E-742C9E868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283" y="1958835"/>
            <a:ext cx="3248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3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0BE377-C82E-2F0E-E33B-522CBCDC3AB4}"/>
              </a:ext>
            </a:extLst>
          </p:cNvPr>
          <p:cNvSpPr txBox="1"/>
          <p:nvPr/>
        </p:nvSpPr>
        <p:spPr>
          <a:xfrm>
            <a:off x="808892" y="1397675"/>
            <a:ext cx="93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Lesbrief 5</a:t>
            </a:r>
          </a:p>
          <a:p>
            <a:endParaRPr lang="nl-NL" sz="2400" dirty="0"/>
          </a:p>
          <a:p>
            <a:r>
              <a:rPr lang="nl-NL" sz="2400" dirty="0"/>
              <a:t>Maak deze thuis!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3F2087-EA40-1221-7774-8605CC70E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575" y="1822588"/>
            <a:ext cx="3606850" cy="32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1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4  </a:t>
            </a:r>
          </a:p>
          <a:p>
            <a:endParaRPr lang="nl-NL" sz="2400" dirty="0"/>
          </a:p>
          <a:p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dirty="0"/>
          </a:p>
          <a:p>
            <a:r>
              <a:rPr lang="nl-NL" sz="2400" dirty="0"/>
              <a:t>28/3 Les 1 Wat is Vertical </a:t>
            </a:r>
            <a:r>
              <a:rPr lang="nl-NL" sz="2400" dirty="0" err="1"/>
              <a:t>Farming</a:t>
            </a:r>
            <a:endParaRPr lang="nl-NL" sz="2400" dirty="0"/>
          </a:p>
          <a:p>
            <a:r>
              <a:rPr lang="nl-NL" sz="2400" dirty="0"/>
              <a:t>04/4 Les 2 Opzetten practicum</a:t>
            </a:r>
          </a:p>
          <a:p>
            <a:r>
              <a:rPr lang="nl-NL" sz="2400" dirty="0"/>
              <a:t>11/4 Les 3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r>
              <a:rPr lang="nl-NL" sz="2400" dirty="0"/>
              <a:t>18/4 Les 4 Practicum &amp; Werken in de vertical farm</a:t>
            </a:r>
          </a:p>
          <a:p>
            <a:r>
              <a:rPr lang="nl-NL" sz="2400" dirty="0"/>
              <a:t>25/4 Les 5 Practicum &amp; Business Modellen</a:t>
            </a:r>
          </a:p>
          <a:p>
            <a:r>
              <a:rPr lang="nl-NL" sz="2400" dirty="0"/>
              <a:t>09/5 Toets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5E542D-4CDC-FB58-A49A-EEE3366A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785" y="328246"/>
            <a:ext cx="3141307" cy="22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Deze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Herhaling initiatiefnemers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3 Voorbeelden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Energie en VF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Meer nieuws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Leren voor de toets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6312058-0DBD-38AB-46E6-E9DEBD20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13" y="3347165"/>
            <a:ext cx="5337297" cy="27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Herhaling initiatiefnemers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Het business model van een vertical farm hangt erg af van wie het initiatief neemt, links ij de grafiek de onderzoekers en vermeerderaars tot rechts de groente juwelier of restaurants.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51674D-1F0B-8DED-56E6-328893B2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72" y="1421055"/>
            <a:ext cx="9595936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C5FF00-4440-7BF4-10A3-465768F2B20B}"/>
              </a:ext>
            </a:extLst>
          </p:cNvPr>
          <p:cNvSpPr txBox="1"/>
          <p:nvPr/>
        </p:nvSpPr>
        <p:spPr>
          <a:xfrm>
            <a:off x="927652" y="56076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Klik hier voor de voorbeelden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 Voorbeelden</a:t>
            </a:r>
          </a:p>
          <a:p>
            <a:endParaRPr lang="nl-NL" sz="2400" dirty="0"/>
          </a:p>
          <a:p>
            <a:r>
              <a:rPr lang="nl-NL" sz="2400" dirty="0"/>
              <a:t>In de module staan 5 voorbeelden. De laatste 2 hebben het niet gehaald levensvatbaar te zijn.</a:t>
            </a:r>
          </a:p>
          <a:p>
            <a:endParaRPr lang="nl-NL" sz="2400" dirty="0"/>
          </a:p>
          <a:p>
            <a:r>
              <a:rPr lang="nl-NL" sz="2400" dirty="0"/>
              <a:t>We kijken nu naar deze 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Agricool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Growy  (voorheen GROWX)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The </a:t>
            </a:r>
            <a:r>
              <a:rPr lang="nl-NL" sz="2400" dirty="0" err="1"/>
              <a:t>Greenhouse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36D2C7-D4F3-5AA3-50FD-6D5B14CF6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681" y="3831534"/>
            <a:ext cx="66579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 Voorbeelden</a:t>
            </a:r>
          </a:p>
          <a:p>
            <a:endParaRPr lang="nl-NL" sz="2400" dirty="0"/>
          </a:p>
          <a:p>
            <a:r>
              <a:rPr lang="nl-NL" sz="2400" dirty="0"/>
              <a:t>In de module staan 5 voorbeelden. </a:t>
            </a:r>
            <a:r>
              <a:rPr lang="nl-NL" sz="2400"/>
              <a:t>De meeste  </a:t>
            </a:r>
            <a:r>
              <a:rPr lang="nl-NL" sz="2400" dirty="0"/>
              <a:t>hebben het niet gehaald levensvatbaar te zijn.</a:t>
            </a:r>
          </a:p>
          <a:p>
            <a:endParaRPr lang="nl-NL" sz="2400" dirty="0"/>
          </a:p>
          <a:p>
            <a:r>
              <a:rPr lang="nl-NL" sz="2400" dirty="0"/>
              <a:t>We kijken nu naar deze 3: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hlinkClick r:id="rId3"/>
              </a:rPr>
              <a:t>https://www.growy.nl/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hlinkClick r:id="rId4"/>
              </a:rPr>
              <a:t>https://www.edengreen.com/blog-collection/what-is-vertical-farming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hlinkClick r:id="rId5"/>
              </a:rPr>
              <a:t>https://www.thegreenhouserestaurant.nl/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36D2C7-D4F3-5AA3-50FD-6D5B14CF6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218" y="656492"/>
            <a:ext cx="3260505" cy="13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0DBA67-2677-B196-AA63-483686F3B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85" y="1454632"/>
            <a:ext cx="3167532" cy="45053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Agricool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A37956-0A7E-750B-5ADF-5F86B9918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6788"/>
            <a:ext cx="2616890" cy="29908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FA5FA88-D604-0C3B-7F6B-E8F84C12F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09" y="225286"/>
            <a:ext cx="2907270" cy="21799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AF145A1-39A7-DFC7-05AB-240DE5F1B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956" y="2606788"/>
            <a:ext cx="4518729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6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Growy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D70391-43B2-3CD8-D905-DB78CE288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313" y="441593"/>
            <a:ext cx="3922643" cy="2306192"/>
          </a:xfrm>
          <a:prstGeom prst="rect">
            <a:avLst/>
          </a:prstGeom>
        </p:spPr>
      </p:pic>
      <p:pic>
        <p:nvPicPr>
          <p:cNvPr id="7" name="Onlinemedia 6" title="Learn How Growy Leverages IoT and Modern Data Management for the Future of Farming">
            <a:hlinkClick r:id="" action="ppaction://media"/>
            <a:extLst>
              <a:ext uri="{FF2B5EF4-FFF2-40B4-BE49-F238E27FC236}">
                <a16:creationId xmlns:a16="http://schemas.microsoft.com/office/drawing/2014/main" id="{7374BCB5-C2B7-E530-9A41-87885C6E6F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92272" y="1594689"/>
            <a:ext cx="7407456" cy="41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5 Business Modellen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32BD55-B61D-53EF-A015-4E06A0FA640C}"/>
              </a:ext>
            </a:extLst>
          </p:cNvPr>
          <p:cNvSpPr txBox="1"/>
          <p:nvPr/>
        </p:nvSpPr>
        <p:spPr>
          <a:xfrm>
            <a:off x="927652" y="1775791"/>
            <a:ext cx="845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The </a:t>
            </a:r>
            <a:r>
              <a:rPr lang="nl-NL" sz="2400" dirty="0" err="1"/>
              <a:t>Greenhouse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7CCDCA-7CE5-051E-DE05-605FB0AC6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16821"/>
            <a:ext cx="6606623" cy="2403602"/>
          </a:xfrm>
          <a:prstGeom prst="rect">
            <a:avLst/>
          </a:prstGeom>
        </p:spPr>
      </p:pic>
      <p:pic>
        <p:nvPicPr>
          <p:cNvPr id="7" name="Onlinemedia 6" title="The Green House Utrecht winnaar publieksprijs Duurzaam Bouwen Awards 2019">
            <a:hlinkClick r:id="" action="ppaction://media"/>
            <a:extLst>
              <a:ext uri="{FF2B5EF4-FFF2-40B4-BE49-F238E27FC236}">
                <a16:creationId xmlns:a16="http://schemas.microsoft.com/office/drawing/2014/main" id="{5D2A4C0E-4252-3A5D-EF3D-C2D0CB316D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91339" y="2867948"/>
            <a:ext cx="6003235" cy="33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EE4B0F-932E-42EF-8094-3C088484A31A}"/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513</TotalTime>
  <Words>361</Words>
  <Application>Microsoft Office PowerPoint</Application>
  <PresentationFormat>Breedbeeld</PresentationFormat>
  <Paragraphs>87</Paragraphs>
  <Slides>14</Slides>
  <Notes>13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7</cp:revision>
  <dcterms:created xsi:type="dcterms:W3CDTF">2021-01-11T10:50:43Z</dcterms:created>
  <dcterms:modified xsi:type="dcterms:W3CDTF">2024-04-03T15:13:22Z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